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6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46F"/>
    <a:srgbClr val="A358BA"/>
    <a:srgbClr val="F3900B"/>
    <a:srgbClr val="E7890B"/>
    <a:srgbClr val="287398"/>
    <a:srgbClr val="AAA715"/>
    <a:srgbClr val="48744D"/>
    <a:srgbClr val="5B9362"/>
    <a:srgbClr val="5F9B66"/>
    <a:srgbClr val="5A5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700" autoAdjust="0"/>
  </p:normalViewPr>
  <p:slideViewPr>
    <p:cSldViewPr snapToGrid="0">
      <p:cViewPr varScale="1">
        <p:scale>
          <a:sx n="147" d="100"/>
          <a:sy n="147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CD47-94A6-4209-8DF2-23F0D736E85D}" type="datetimeFigureOut">
              <a:rPr lang="en-GB" smtClean="0"/>
              <a:t>15/01/29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203D-F5B8-442D-B5C8-A2F307111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8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>
            <a:off x="583475" y="0"/>
            <a:ext cx="7419702" cy="5282473"/>
          </a:xfrm>
          <a:custGeom>
            <a:avLst/>
            <a:gdLst>
              <a:gd name="connsiteX0" fmla="*/ 3 w 7094855"/>
              <a:gd name="connsiteY0" fmla="*/ 0 h 5072851"/>
              <a:gd name="connsiteX1" fmla="*/ 7094855 w 7094855"/>
              <a:gd name="connsiteY1" fmla="*/ 0 h 5072851"/>
              <a:gd name="connsiteX2" fmla="*/ 7094855 w 7094855"/>
              <a:gd name="connsiteY2" fmla="*/ 3950332 h 5072851"/>
              <a:gd name="connsiteX3" fmla="*/ 6756392 w 7094855"/>
              <a:gd name="connsiteY3" fmla="*/ 4288784 h 5072851"/>
              <a:gd name="connsiteX4" fmla="*/ 1528856 w 7094855"/>
              <a:gd name="connsiteY4" fmla="*/ 4312673 h 5072851"/>
              <a:gd name="connsiteX5" fmla="*/ 1528856 w 7094855"/>
              <a:gd name="connsiteY5" fmla="*/ 5072851 h 5072851"/>
              <a:gd name="connsiteX6" fmla="*/ 3 w 7094855"/>
              <a:gd name="connsiteY6" fmla="*/ 3454120 h 5072851"/>
              <a:gd name="connsiteX7" fmla="*/ 3 w 7094855"/>
              <a:gd name="connsiteY7" fmla="*/ 3428834 h 5072851"/>
              <a:gd name="connsiteX8" fmla="*/ 0 w 7094855"/>
              <a:gd name="connsiteY8" fmla="*/ 3428831 h 5072851"/>
              <a:gd name="connsiteX9" fmla="*/ 3 w 7094855"/>
              <a:gd name="connsiteY9" fmla="*/ 3428818 h 5072851"/>
              <a:gd name="connsiteX0" fmla="*/ 3 w 7094855"/>
              <a:gd name="connsiteY0" fmla="*/ 0 h 5072851"/>
              <a:gd name="connsiteX1" fmla="*/ 7094855 w 7094855"/>
              <a:gd name="connsiteY1" fmla="*/ 0 h 5072851"/>
              <a:gd name="connsiteX2" fmla="*/ 7094855 w 7094855"/>
              <a:gd name="connsiteY2" fmla="*/ 3950332 h 5072851"/>
              <a:gd name="connsiteX3" fmla="*/ 6756392 w 7094855"/>
              <a:gd name="connsiteY3" fmla="*/ 4288784 h 5072851"/>
              <a:gd name="connsiteX4" fmla="*/ 1536074 w 7094855"/>
              <a:gd name="connsiteY4" fmla="*/ 4291020 h 5072851"/>
              <a:gd name="connsiteX5" fmla="*/ 1528856 w 7094855"/>
              <a:gd name="connsiteY5" fmla="*/ 5072851 h 5072851"/>
              <a:gd name="connsiteX6" fmla="*/ 3 w 7094855"/>
              <a:gd name="connsiteY6" fmla="*/ 3454120 h 5072851"/>
              <a:gd name="connsiteX7" fmla="*/ 3 w 7094855"/>
              <a:gd name="connsiteY7" fmla="*/ 3428834 h 5072851"/>
              <a:gd name="connsiteX8" fmla="*/ 0 w 7094855"/>
              <a:gd name="connsiteY8" fmla="*/ 3428831 h 5072851"/>
              <a:gd name="connsiteX9" fmla="*/ 3 w 7094855"/>
              <a:gd name="connsiteY9" fmla="*/ 3428818 h 5072851"/>
              <a:gd name="connsiteX10" fmla="*/ 3 w 7094855"/>
              <a:gd name="connsiteY10" fmla="*/ 0 h 507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4855" h="5072851">
                <a:moveTo>
                  <a:pt x="3" y="0"/>
                </a:moveTo>
                <a:lnTo>
                  <a:pt x="7094855" y="0"/>
                </a:lnTo>
                <a:lnTo>
                  <a:pt x="7094855" y="3950332"/>
                </a:lnTo>
                <a:cubicBezTo>
                  <a:pt x="7094855" y="4137253"/>
                  <a:pt x="6943319" y="4288784"/>
                  <a:pt x="6756392" y="4288784"/>
                </a:cubicBezTo>
                <a:lnTo>
                  <a:pt x="1536074" y="4291020"/>
                </a:lnTo>
                <a:lnTo>
                  <a:pt x="1528856" y="5072851"/>
                </a:lnTo>
                <a:lnTo>
                  <a:pt x="3" y="3454120"/>
                </a:lnTo>
                <a:lnTo>
                  <a:pt x="3" y="3428834"/>
                </a:lnTo>
                <a:lnTo>
                  <a:pt x="0" y="3428831"/>
                </a:lnTo>
                <a:cubicBezTo>
                  <a:pt x="0" y="3428826"/>
                  <a:pt x="3" y="3428823"/>
                  <a:pt x="3" y="3428818"/>
                </a:cubicBezTo>
                <a:lnTo>
                  <a:pt x="3" y="0"/>
                </a:lnTo>
                <a:close/>
              </a:path>
            </a:pathLst>
          </a:cu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8" y="195723"/>
            <a:ext cx="1375740" cy="1058065"/>
          </a:xfrm>
          <a:prstGeom prst="rect">
            <a:avLst/>
          </a:prstGeom>
          <a:noFill/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83475" y="5521557"/>
            <a:ext cx="5591038" cy="530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presentation title</a:t>
            </a:r>
            <a:endParaRPr lang="en-ZA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3475" y="6052462"/>
            <a:ext cx="5591038" cy="530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presentation subtitle / date</a:t>
            </a:r>
            <a:endParaRPr lang="en-ZA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4049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 Growth is an </a:t>
            </a:r>
            <a:r>
              <a:rPr lang="en-US" sz="9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authorised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Services Provider (FSP 45065)</a:t>
            </a:r>
            <a:endParaRPr lang="en-GB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569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234174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5765079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3593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35931" y="0"/>
            <a:ext cx="2508069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6950626" y="1584960"/>
            <a:ext cx="1792779" cy="4911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summary, key points, quote or testimonial</a:t>
            </a:r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1" y="178304"/>
            <a:ext cx="992562" cy="7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3593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35931" y="0"/>
            <a:ext cx="2508069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6950626" y="1584960"/>
            <a:ext cx="1792779" cy="4911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summary, key points, quote or testimonial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1" y="178304"/>
            <a:ext cx="992561" cy="7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grayWhite">
          <a:xfrm>
            <a:off x="618306" y="0"/>
            <a:ext cx="5782494" cy="5238788"/>
          </a:xfrm>
          <a:custGeom>
            <a:avLst/>
            <a:gdLst>
              <a:gd name="connsiteX0" fmla="*/ 2 w 5142628"/>
              <a:gd name="connsiteY0" fmla="*/ 0 h 4659086"/>
              <a:gd name="connsiteX1" fmla="*/ 5142628 w 5142628"/>
              <a:gd name="connsiteY1" fmla="*/ 0 h 4659086"/>
              <a:gd name="connsiteX2" fmla="*/ 5142628 w 5142628"/>
              <a:gd name="connsiteY2" fmla="*/ 3845440 h 4659086"/>
              <a:gd name="connsiteX3" fmla="*/ 4897297 w 5142628"/>
              <a:gd name="connsiteY3" fmla="*/ 4090763 h 4659086"/>
              <a:gd name="connsiteX4" fmla="*/ 1108174 w 5142628"/>
              <a:gd name="connsiteY4" fmla="*/ 4108079 h 4659086"/>
              <a:gd name="connsiteX5" fmla="*/ 1108174 w 5142628"/>
              <a:gd name="connsiteY5" fmla="*/ 4659086 h 4659086"/>
              <a:gd name="connsiteX6" fmla="*/ 2 w 5142628"/>
              <a:gd name="connsiteY6" fmla="*/ 3485766 h 4659086"/>
              <a:gd name="connsiteX7" fmla="*/ 2 w 5142628"/>
              <a:gd name="connsiteY7" fmla="*/ 3467438 h 4659086"/>
              <a:gd name="connsiteX8" fmla="*/ 0 w 5142628"/>
              <a:gd name="connsiteY8" fmla="*/ 3467436 h 4659086"/>
              <a:gd name="connsiteX9" fmla="*/ 2 w 5142628"/>
              <a:gd name="connsiteY9" fmla="*/ 3467426 h 465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628" h="4659086">
                <a:moveTo>
                  <a:pt x="2" y="0"/>
                </a:moveTo>
                <a:lnTo>
                  <a:pt x="5142628" y="0"/>
                </a:lnTo>
                <a:lnTo>
                  <a:pt x="5142628" y="3845440"/>
                </a:lnTo>
                <a:cubicBezTo>
                  <a:pt x="5142628" y="3980928"/>
                  <a:pt x="5032789" y="4090763"/>
                  <a:pt x="4897297" y="4090763"/>
                </a:cubicBezTo>
                <a:lnTo>
                  <a:pt x="1108174" y="4108079"/>
                </a:lnTo>
                <a:lnTo>
                  <a:pt x="1108174" y="4659086"/>
                </a:lnTo>
                <a:lnTo>
                  <a:pt x="2" y="3485766"/>
                </a:lnTo>
                <a:lnTo>
                  <a:pt x="2" y="3467438"/>
                </a:lnTo>
                <a:lnTo>
                  <a:pt x="0" y="3467436"/>
                </a:lnTo>
                <a:cubicBezTo>
                  <a:pt x="0" y="3467432"/>
                  <a:pt x="2" y="3467430"/>
                  <a:pt x="2" y="3467426"/>
                </a:cubicBezTo>
                <a:close/>
              </a:path>
            </a:pathLst>
          </a:cu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56111" y="1414672"/>
            <a:ext cx="4996346" cy="2539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 or testimonial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37319" t="27623" r="36092" b="56774"/>
          <a:stretch/>
        </p:blipFill>
        <p:spPr bwMode="black">
          <a:xfrm>
            <a:off x="942899" y="280616"/>
            <a:ext cx="1160537" cy="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grayWhite">
          <a:xfrm>
            <a:off x="618306" y="0"/>
            <a:ext cx="5782494" cy="5238788"/>
          </a:xfrm>
          <a:custGeom>
            <a:avLst/>
            <a:gdLst>
              <a:gd name="connsiteX0" fmla="*/ 2 w 5142628"/>
              <a:gd name="connsiteY0" fmla="*/ 0 h 4659086"/>
              <a:gd name="connsiteX1" fmla="*/ 5142628 w 5142628"/>
              <a:gd name="connsiteY1" fmla="*/ 0 h 4659086"/>
              <a:gd name="connsiteX2" fmla="*/ 5142628 w 5142628"/>
              <a:gd name="connsiteY2" fmla="*/ 3845440 h 4659086"/>
              <a:gd name="connsiteX3" fmla="*/ 4897297 w 5142628"/>
              <a:gd name="connsiteY3" fmla="*/ 4090763 h 4659086"/>
              <a:gd name="connsiteX4" fmla="*/ 1108174 w 5142628"/>
              <a:gd name="connsiteY4" fmla="*/ 4108079 h 4659086"/>
              <a:gd name="connsiteX5" fmla="*/ 1108174 w 5142628"/>
              <a:gd name="connsiteY5" fmla="*/ 4659086 h 4659086"/>
              <a:gd name="connsiteX6" fmla="*/ 2 w 5142628"/>
              <a:gd name="connsiteY6" fmla="*/ 3485766 h 4659086"/>
              <a:gd name="connsiteX7" fmla="*/ 2 w 5142628"/>
              <a:gd name="connsiteY7" fmla="*/ 3467438 h 4659086"/>
              <a:gd name="connsiteX8" fmla="*/ 0 w 5142628"/>
              <a:gd name="connsiteY8" fmla="*/ 3467436 h 4659086"/>
              <a:gd name="connsiteX9" fmla="*/ 2 w 5142628"/>
              <a:gd name="connsiteY9" fmla="*/ 3467426 h 465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628" h="4659086">
                <a:moveTo>
                  <a:pt x="2" y="0"/>
                </a:moveTo>
                <a:lnTo>
                  <a:pt x="5142628" y="0"/>
                </a:lnTo>
                <a:lnTo>
                  <a:pt x="5142628" y="3845440"/>
                </a:lnTo>
                <a:cubicBezTo>
                  <a:pt x="5142628" y="3980928"/>
                  <a:pt x="5032789" y="4090763"/>
                  <a:pt x="4897297" y="4090763"/>
                </a:cubicBezTo>
                <a:lnTo>
                  <a:pt x="1108174" y="4108079"/>
                </a:lnTo>
                <a:lnTo>
                  <a:pt x="1108174" y="4659086"/>
                </a:lnTo>
                <a:lnTo>
                  <a:pt x="2" y="3485766"/>
                </a:lnTo>
                <a:lnTo>
                  <a:pt x="2" y="3467438"/>
                </a:lnTo>
                <a:lnTo>
                  <a:pt x="0" y="3467436"/>
                </a:lnTo>
                <a:cubicBezTo>
                  <a:pt x="0" y="3467432"/>
                  <a:pt x="2" y="3467430"/>
                  <a:pt x="2" y="3467426"/>
                </a:cubicBezTo>
                <a:close/>
              </a:path>
            </a:pathLst>
          </a:cu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56111" y="1414672"/>
            <a:ext cx="4996346" cy="2539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quote or testimonial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37319" t="27623" r="36092" b="56774"/>
          <a:stretch/>
        </p:blipFill>
        <p:spPr bwMode="black">
          <a:xfrm>
            <a:off x="942899" y="280616"/>
            <a:ext cx="1160537" cy="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Bo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6375" y="739775"/>
            <a:ext cx="8794750" cy="5821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_Content_ Bo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defRPr lang="en-GB" dirty="0"/>
            </a:lvl1pPr>
          </a:lstStyle>
          <a:p>
            <a:pPr lvl="0"/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6375" y="739775"/>
            <a:ext cx="8794750" cy="5821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2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_Long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5"/>
            <a:ext cx="8792038" cy="558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90000"/>
              </a:lnSpc>
              <a:defRPr lang="en-GB" sz="1700" dirty="0"/>
            </a:lvl1pPr>
          </a:lstStyle>
          <a:p>
            <a:pPr lvl="0"/>
            <a:r>
              <a:rPr lang="en-US" dirty="0" smtClean="0"/>
              <a:t>Tagline: Key take away/insight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6375" y="1233488"/>
            <a:ext cx="8794750" cy="53276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6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6375" y="1233488"/>
            <a:ext cx="8794750" cy="53276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_Summ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10800000">
            <a:off x="7193638" y="1341437"/>
            <a:ext cx="1805080" cy="5219700"/>
          </a:xfrm>
          <a:custGeom>
            <a:avLst/>
            <a:gdLst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61559 w 1853148"/>
              <a:gd name="connsiteY15" fmla="*/ 3746794 h 5358697"/>
              <a:gd name="connsiteX16" fmla="*/ 1675631 w 1853148"/>
              <a:gd name="connsiteY16" fmla="*/ 5001678 h 5358697"/>
              <a:gd name="connsiteX17" fmla="*/ 1728264 w 1853148"/>
              <a:gd name="connsiteY17" fmla="*/ 5001678 h 5358697"/>
              <a:gd name="connsiteX18" fmla="*/ 1853148 w 1853148"/>
              <a:gd name="connsiteY18" fmla="*/ 5001678 h 5358697"/>
              <a:gd name="connsiteX19" fmla="*/ 1475142 w 1853148"/>
              <a:gd name="connsiteY19" fmla="*/ 5358696 h 5358697"/>
              <a:gd name="connsiteX20" fmla="*/ 1469237 w 1853148"/>
              <a:gd name="connsiteY20" fmla="*/ 5358696 h 5358697"/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75631 w 1853148"/>
              <a:gd name="connsiteY15" fmla="*/ 5001678 h 5358697"/>
              <a:gd name="connsiteX16" fmla="*/ 1728264 w 1853148"/>
              <a:gd name="connsiteY16" fmla="*/ 5001678 h 5358697"/>
              <a:gd name="connsiteX17" fmla="*/ 1853148 w 1853148"/>
              <a:gd name="connsiteY17" fmla="*/ 5001678 h 5358697"/>
              <a:gd name="connsiteX18" fmla="*/ 1475142 w 1853148"/>
              <a:gd name="connsiteY18" fmla="*/ 5358696 h 5358697"/>
              <a:gd name="connsiteX19" fmla="*/ 1469237 w 1853148"/>
              <a:gd name="connsiteY19" fmla="*/ 5358696 h 5358697"/>
              <a:gd name="connsiteX20" fmla="*/ 1469236 w 1853148"/>
              <a:gd name="connsiteY20" fmla="*/ 5358697 h 53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3148" h="5358697">
                <a:moveTo>
                  <a:pt x="1469236" y="5358697"/>
                </a:moveTo>
                <a:cubicBezTo>
                  <a:pt x="1469235" y="5358697"/>
                  <a:pt x="1469234" y="5358696"/>
                  <a:pt x="1469233" y="5358696"/>
                </a:cubicBezTo>
                <a:lnTo>
                  <a:pt x="1350258" y="5358696"/>
                </a:lnTo>
                <a:lnTo>
                  <a:pt x="1344353" y="5358696"/>
                </a:lnTo>
                <a:lnTo>
                  <a:pt x="1344352" y="5358697"/>
                </a:lnTo>
                <a:cubicBezTo>
                  <a:pt x="1344351" y="5358697"/>
                  <a:pt x="1344350" y="5358696"/>
                  <a:pt x="1344349" y="5358696"/>
                </a:cubicBezTo>
                <a:lnTo>
                  <a:pt x="124884" y="5358696"/>
                </a:lnTo>
                <a:lnTo>
                  <a:pt x="0" y="5358696"/>
                </a:lnTo>
                <a:lnTo>
                  <a:pt x="0" y="3701906"/>
                </a:lnTo>
                <a:lnTo>
                  <a:pt x="1202" y="3701906"/>
                </a:lnTo>
                <a:lnTo>
                  <a:pt x="1202" y="0"/>
                </a:lnTo>
                <a:lnTo>
                  <a:pt x="126086" y="0"/>
                </a:lnTo>
                <a:lnTo>
                  <a:pt x="1402383" y="0"/>
                </a:lnTo>
                <a:lnTo>
                  <a:pt x="1527267" y="0"/>
                </a:lnTo>
                <a:cubicBezTo>
                  <a:pt x="1601434" y="0"/>
                  <a:pt x="1661559" y="60125"/>
                  <a:pt x="1661559" y="134292"/>
                </a:cubicBezTo>
                <a:cubicBezTo>
                  <a:pt x="1666250" y="1756754"/>
                  <a:pt x="1670940" y="3379216"/>
                  <a:pt x="1675631" y="5001678"/>
                </a:cubicBezTo>
                <a:lnTo>
                  <a:pt x="1728264" y="5001678"/>
                </a:lnTo>
                <a:lnTo>
                  <a:pt x="1853148" y="5001678"/>
                </a:lnTo>
                <a:lnTo>
                  <a:pt x="1475142" y="5358696"/>
                </a:lnTo>
                <a:lnTo>
                  <a:pt x="1469237" y="5358696"/>
                </a:lnTo>
                <a:lnTo>
                  <a:pt x="1469236" y="5358697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87071"/>
            <a:ext cx="8792038" cy="634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584892" y="1553373"/>
            <a:ext cx="1297851" cy="478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  <a:endParaRPr lang="en-ZA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341438"/>
            <a:ext cx="6821442" cy="52197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7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521557"/>
            <a:ext cx="5591038" cy="530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presentation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6052462"/>
            <a:ext cx="5591038" cy="530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presentation subtitle / date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4049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Edge Growth is an </a:t>
            </a:r>
            <a:r>
              <a:rPr lang="en-US" sz="900" i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authorised</a:t>
            </a:r>
            <a:r>
              <a:rPr lang="en-US" sz="900" i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Financial Services Provider (FSP 45065)</a:t>
            </a:r>
            <a:endParaRPr lang="en-GB" sz="9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8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_Content_Summ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5400000" flipH="1">
            <a:off x="3985689" y="1664081"/>
            <a:ext cx="1118046" cy="8676065"/>
          </a:xfrm>
          <a:custGeom>
            <a:avLst/>
            <a:gdLst>
              <a:gd name="connsiteX0" fmla="*/ 1118046 w 1118046"/>
              <a:gd name="connsiteY0" fmla="*/ 8319046 h 8676065"/>
              <a:gd name="connsiteX1" fmla="*/ 993162 w 1118046"/>
              <a:gd name="connsiteY1" fmla="*/ 8319046 h 8676065"/>
              <a:gd name="connsiteX2" fmla="*/ 940529 w 1118046"/>
              <a:gd name="connsiteY2" fmla="*/ 8319046 h 8676065"/>
              <a:gd name="connsiteX3" fmla="*/ 931818 w 1118046"/>
              <a:gd name="connsiteY3" fmla="*/ 121068 h 8676065"/>
              <a:gd name="connsiteX4" fmla="*/ 810750 w 1118046"/>
              <a:gd name="connsiteY4" fmla="*/ 0 h 8676065"/>
              <a:gd name="connsiteX5" fmla="*/ 0 w 1118046"/>
              <a:gd name="connsiteY5" fmla="*/ 0 h 8676065"/>
              <a:gd name="connsiteX6" fmla="*/ 0 w 1118046"/>
              <a:gd name="connsiteY6" fmla="*/ 8676064 h 8676065"/>
              <a:gd name="connsiteX7" fmla="*/ 609247 w 1118046"/>
              <a:gd name="connsiteY7" fmla="*/ 8676064 h 8676065"/>
              <a:gd name="connsiteX8" fmla="*/ 609250 w 1118046"/>
              <a:gd name="connsiteY8" fmla="*/ 8676065 h 8676065"/>
              <a:gd name="connsiteX9" fmla="*/ 609251 w 1118046"/>
              <a:gd name="connsiteY9" fmla="*/ 8676064 h 8676065"/>
              <a:gd name="connsiteX10" fmla="*/ 615156 w 1118046"/>
              <a:gd name="connsiteY10" fmla="*/ 8676064 h 8676065"/>
              <a:gd name="connsiteX11" fmla="*/ 734131 w 1118046"/>
              <a:gd name="connsiteY11" fmla="*/ 8676064 h 8676065"/>
              <a:gd name="connsiteX12" fmla="*/ 734134 w 1118046"/>
              <a:gd name="connsiteY12" fmla="*/ 8676065 h 8676065"/>
              <a:gd name="connsiteX13" fmla="*/ 734135 w 1118046"/>
              <a:gd name="connsiteY13" fmla="*/ 8676064 h 8676065"/>
              <a:gd name="connsiteX14" fmla="*/ 740040 w 1118046"/>
              <a:gd name="connsiteY14" fmla="*/ 8676064 h 86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8046" h="8676065">
                <a:moveTo>
                  <a:pt x="1118046" y="8319046"/>
                </a:moveTo>
                <a:lnTo>
                  <a:pt x="993162" y="8319046"/>
                </a:lnTo>
                <a:lnTo>
                  <a:pt x="940529" y="8319046"/>
                </a:lnTo>
                <a:cubicBezTo>
                  <a:pt x="930305" y="6952716"/>
                  <a:pt x="953448" y="1507576"/>
                  <a:pt x="931818" y="121068"/>
                </a:cubicBezTo>
                <a:cubicBezTo>
                  <a:pt x="931818" y="54204"/>
                  <a:pt x="877614" y="0"/>
                  <a:pt x="810750" y="0"/>
                </a:cubicBezTo>
                <a:lnTo>
                  <a:pt x="0" y="0"/>
                </a:lnTo>
                <a:lnTo>
                  <a:pt x="0" y="8676064"/>
                </a:lnTo>
                <a:lnTo>
                  <a:pt x="609247" y="8676064"/>
                </a:lnTo>
                <a:cubicBezTo>
                  <a:pt x="609248" y="8676064"/>
                  <a:pt x="609249" y="8676065"/>
                  <a:pt x="609250" y="8676065"/>
                </a:cubicBezTo>
                <a:lnTo>
                  <a:pt x="609251" y="8676064"/>
                </a:lnTo>
                <a:lnTo>
                  <a:pt x="615156" y="8676064"/>
                </a:lnTo>
                <a:lnTo>
                  <a:pt x="734131" y="8676064"/>
                </a:lnTo>
                <a:cubicBezTo>
                  <a:pt x="734132" y="8676064"/>
                  <a:pt x="734133" y="8676065"/>
                  <a:pt x="734134" y="8676065"/>
                </a:cubicBezTo>
                <a:lnTo>
                  <a:pt x="734135" y="8676064"/>
                </a:lnTo>
                <a:lnTo>
                  <a:pt x="740040" y="8676064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5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35726" y="5749520"/>
            <a:ext cx="8081554" cy="71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233488"/>
            <a:ext cx="8794750" cy="411022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_Two Colum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861217"/>
            <a:ext cx="8792038" cy="485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77276" y="1341438"/>
            <a:ext cx="6821442" cy="5237118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1" name="Freeform 10"/>
          <p:cNvSpPr/>
          <p:nvPr userDrawn="1"/>
        </p:nvSpPr>
        <p:spPr>
          <a:xfrm rot="10800000" flipH="1">
            <a:off x="206680" y="1341437"/>
            <a:ext cx="1811103" cy="5237117"/>
          </a:xfrm>
          <a:custGeom>
            <a:avLst/>
            <a:gdLst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61559 w 1853148"/>
              <a:gd name="connsiteY15" fmla="*/ 3746794 h 5358697"/>
              <a:gd name="connsiteX16" fmla="*/ 1675631 w 1853148"/>
              <a:gd name="connsiteY16" fmla="*/ 5001678 h 5358697"/>
              <a:gd name="connsiteX17" fmla="*/ 1728264 w 1853148"/>
              <a:gd name="connsiteY17" fmla="*/ 5001678 h 5358697"/>
              <a:gd name="connsiteX18" fmla="*/ 1853148 w 1853148"/>
              <a:gd name="connsiteY18" fmla="*/ 5001678 h 5358697"/>
              <a:gd name="connsiteX19" fmla="*/ 1475142 w 1853148"/>
              <a:gd name="connsiteY19" fmla="*/ 5358696 h 5358697"/>
              <a:gd name="connsiteX20" fmla="*/ 1469237 w 1853148"/>
              <a:gd name="connsiteY20" fmla="*/ 5358696 h 5358697"/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75631 w 1853148"/>
              <a:gd name="connsiteY15" fmla="*/ 5001678 h 5358697"/>
              <a:gd name="connsiteX16" fmla="*/ 1728264 w 1853148"/>
              <a:gd name="connsiteY16" fmla="*/ 5001678 h 5358697"/>
              <a:gd name="connsiteX17" fmla="*/ 1853148 w 1853148"/>
              <a:gd name="connsiteY17" fmla="*/ 5001678 h 5358697"/>
              <a:gd name="connsiteX18" fmla="*/ 1475142 w 1853148"/>
              <a:gd name="connsiteY18" fmla="*/ 5358696 h 5358697"/>
              <a:gd name="connsiteX19" fmla="*/ 1469237 w 1853148"/>
              <a:gd name="connsiteY19" fmla="*/ 5358696 h 5358697"/>
              <a:gd name="connsiteX20" fmla="*/ 1469236 w 1853148"/>
              <a:gd name="connsiteY20" fmla="*/ 5358697 h 53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3148" h="5358697">
                <a:moveTo>
                  <a:pt x="1469236" y="5358697"/>
                </a:moveTo>
                <a:cubicBezTo>
                  <a:pt x="1469235" y="5358697"/>
                  <a:pt x="1469234" y="5358696"/>
                  <a:pt x="1469233" y="5358696"/>
                </a:cubicBezTo>
                <a:lnTo>
                  <a:pt x="1350258" y="5358696"/>
                </a:lnTo>
                <a:lnTo>
                  <a:pt x="1344353" y="5358696"/>
                </a:lnTo>
                <a:lnTo>
                  <a:pt x="1344352" y="5358697"/>
                </a:lnTo>
                <a:cubicBezTo>
                  <a:pt x="1344351" y="5358697"/>
                  <a:pt x="1344350" y="5358696"/>
                  <a:pt x="1344349" y="5358696"/>
                </a:cubicBezTo>
                <a:lnTo>
                  <a:pt x="124884" y="5358696"/>
                </a:lnTo>
                <a:lnTo>
                  <a:pt x="0" y="5358696"/>
                </a:lnTo>
                <a:lnTo>
                  <a:pt x="0" y="3701906"/>
                </a:lnTo>
                <a:lnTo>
                  <a:pt x="1202" y="3701906"/>
                </a:lnTo>
                <a:lnTo>
                  <a:pt x="1202" y="0"/>
                </a:lnTo>
                <a:lnTo>
                  <a:pt x="126086" y="0"/>
                </a:lnTo>
                <a:lnTo>
                  <a:pt x="1402383" y="0"/>
                </a:lnTo>
                <a:lnTo>
                  <a:pt x="1527267" y="0"/>
                </a:lnTo>
                <a:cubicBezTo>
                  <a:pt x="1601434" y="0"/>
                  <a:pt x="1661559" y="60125"/>
                  <a:pt x="1661559" y="134292"/>
                </a:cubicBezTo>
                <a:cubicBezTo>
                  <a:pt x="1666250" y="1756754"/>
                  <a:pt x="1670940" y="3379216"/>
                  <a:pt x="1675631" y="5001678"/>
                </a:cubicBezTo>
                <a:lnTo>
                  <a:pt x="1728264" y="5001678"/>
                </a:lnTo>
                <a:lnTo>
                  <a:pt x="1853148" y="5001678"/>
                </a:lnTo>
                <a:lnTo>
                  <a:pt x="1475142" y="5358696"/>
                </a:lnTo>
                <a:lnTo>
                  <a:pt x="1469237" y="5358696"/>
                </a:lnTo>
                <a:lnTo>
                  <a:pt x="1469236" y="5358697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7053" y="1554827"/>
            <a:ext cx="1302182" cy="4800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0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_Summary box_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5400000" flipH="1">
            <a:off x="3985689" y="1664081"/>
            <a:ext cx="1118046" cy="8676065"/>
          </a:xfrm>
          <a:custGeom>
            <a:avLst/>
            <a:gdLst>
              <a:gd name="connsiteX0" fmla="*/ 1118046 w 1118046"/>
              <a:gd name="connsiteY0" fmla="*/ 8319046 h 8676065"/>
              <a:gd name="connsiteX1" fmla="*/ 993162 w 1118046"/>
              <a:gd name="connsiteY1" fmla="*/ 8319046 h 8676065"/>
              <a:gd name="connsiteX2" fmla="*/ 940529 w 1118046"/>
              <a:gd name="connsiteY2" fmla="*/ 8319046 h 8676065"/>
              <a:gd name="connsiteX3" fmla="*/ 931818 w 1118046"/>
              <a:gd name="connsiteY3" fmla="*/ 121068 h 8676065"/>
              <a:gd name="connsiteX4" fmla="*/ 810750 w 1118046"/>
              <a:gd name="connsiteY4" fmla="*/ 0 h 8676065"/>
              <a:gd name="connsiteX5" fmla="*/ 0 w 1118046"/>
              <a:gd name="connsiteY5" fmla="*/ 0 h 8676065"/>
              <a:gd name="connsiteX6" fmla="*/ 0 w 1118046"/>
              <a:gd name="connsiteY6" fmla="*/ 8676064 h 8676065"/>
              <a:gd name="connsiteX7" fmla="*/ 609247 w 1118046"/>
              <a:gd name="connsiteY7" fmla="*/ 8676064 h 8676065"/>
              <a:gd name="connsiteX8" fmla="*/ 609250 w 1118046"/>
              <a:gd name="connsiteY8" fmla="*/ 8676065 h 8676065"/>
              <a:gd name="connsiteX9" fmla="*/ 609251 w 1118046"/>
              <a:gd name="connsiteY9" fmla="*/ 8676064 h 8676065"/>
              <a:gd name="connsiteX10" fmla="*/ 615156 w 1118046"/>
              <a:gd name="connsiteY10" fmla="*/ 8676064 h 8676065"/>
              <a:gd name="connsiteX11" fmla="*/ 734131 w 1118046"/>
              <a:gd name="connsiteY11" fmla="*/ 8676064 h 8676065"/>
              <a:gd name="connsiteX12" fmla="*/ 734134 w 1118046"/>
              <a:gd name="connsiteY12" fmla="*/ 8676065 h 8676065"/>
              <a:gd name="connsiteX13" fmla="*/ 734135 w 1118046"/>
              <a:gd name="connsiteY13" fmla="*/ 8676064 h 8676065"/>
              <a:gd name="connsiteX14" fmla="*/ 740040 w 1118046"/>
              <a:gd name="connsiteY14" fmla="*/ 8676064 h 86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8046" h="8676065">
                <a:moveTo>
                  <a:pt x="1118046" y="8319046"/>
                </a:moveTo>
                <a:lnTo>
                  <a:pt x="993162" y="8319046"/>
                </a:lnTo>
                <a:lnTo>
                  <a:pt x="940529" y="8319046"/>
                </a:lnTo>
                <a:cubicBezTo>
                  <a:pt x="930305" y="6952716"/>
                  <a:pt x="953448" y="1507576"/>
                  <a:pt x="931818" y="121068"/>
                </a:cubicBezTo>
                <a:cubicBezTo>
                  <a:pt x="931818" y="54204"/>
                  <a:pt x="877614" y="0"/>
                  <a:pt x="810750" y="0"/>
                </a:cubicBezTo>
                <a:lnTo>
                  <a:pt x="0" y="0"/>
                </a:lnTo>
                <a:lnTo>
                  <a:pt x="0" y="8676064"/>
                </a:lnTo>
                <a:lnTo>
                  <a:pt x="609247" y="8676064"/>
                </a:lnTo>
                <a:cubicBezTo>
                  <a:pt x="609248" y="8676064"/>
                  <a:pt x="609249" y="8676065"/>
                  <a:pt x="609250" y="8676065"/>
                </a:cubicBezTo>
                <a:lnTo>
                  <a:pt x="609251" y="8676064"/>
                </a:lnTo>
                <a:lnTo>
                  <a:pt x="615156" y="8676064"/>
                </a:lnTo>
                <a:lnTo>
                  <a:pt x="734131" y="8676064"/>
                </a:lnTo>
                <a:cubicBezTo>
                  <a:pt x="734132" y="8676064"/>
                  <a:pt x="734133" y="8676065"/>
                  <a:pt x="734134" y="8676065"/>
                </a:cubicBezTo>
                <a:lnTo>
                  <a:pt x="734135" y="8676064"/>
                </a:lnTo>
                <a:lnTo>
                  <a:pt x="740040" y="86760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35726" y="5749520"/>
            <a:ext cx="8081554" cy="71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233488"/>
            <a:ext cx="8794750" cy="4110225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6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Two Column_Content_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rot="10800000" flipH="1">
            <a:off x="206680" y="1341437"/>
            <a:ext cx="1805079" cy="5219699"/>
          </a:xfrm>
          <a:custGeom>
            <a:avLst/>
            <a:gdLst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61559 w 1853148"/>
              <a:gd name="connsiteY15" fmla="*/ 3746794 h 5358697"/>
              <a:gd name="connsiteX16" fmla="*/ 1675631 w 1853148"/>
              <a:gd name="connsiteY16" fmla="*/ 5001678 h 5358697"/>
              <a:gd name="connsiteX17" fmla="*/ 1728264 w 1853148"/>
              <a:gd name="connsiteY17" fmla="*/ 5001678 h 5358697"/>
              <a:gd name="connsiteX18" fmla="*/ 1853148 w 1853148"/>
              <a:gd name="connsiteY18" fmla="*/ 5001678 h 5358697"/>
              <a:gd name="connsiteX19" fmla="*/ 1475142 w 1853148"/>
              <a:gd name="connsiteY19" fmla="*/ 5358696 h 5358697"/>
              <a:gd name="connsiteX20" fmla="*/ 1469237 w 1853148"/>
              <a:gd name="connsiteY20" fmla="*/ 5358696 h 5358697"/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75631 w 1853148"/>
              <a:gd name="connsiteY15" fmla="*/ 5001678 h 5358697"/>
              <a:gd name="connsiteX16" fmla="*/ 1728264 w 1853148"/>
              <a:gd name="connsiteY16" fmla="*/ 5001678 h 5358697"/>
              <a:gd name="connsiteX17" fmla="*/ 1853148 w 1853148"/>
              <a:gd name="connsiteY17" fmla="*/ 5001678 h 5358697"/>
              <a:gd name="connsiteX18" fmla="*/ 1475142 w 1853148"/>
              <a:gd name="connsiteY18" fmla="*/ 5358696 h 5358697"/>
              <a:gd name="connsiteX19" fmla="*/ 1469237 w 1853148"/>
              <a:gd name="connsiteY19" fmla="*/ 5358696 h 5358697"/>
              <a:gd name="connsiteX20" fmla="*/ 1469236 w 1853148"/>
              <a:gd name="connsiteY20" fmla="*/ 5358697 h 53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3148" h="5358697">
                <a:moveTo>
                  <a:pt x="1469236" y="5358697"/>
                </a:moveTo>
                <a:cubicBezTo>
                  <a:pt x="1469235" y="5358697"/>
                  <a:pt x="1469234" y="5358696"/>
                  <a:pt x="1469233" y="5358696"/>
                </a:cubicBezTo>
                <a:lnTo>
                  <a:pt x="1350258" y="5358696"/>
                </a:lnTo>
                <a:lnTo>
                  <a:pt x="1344353" y="5358696"/>
                </a:lnTo>
                <a:lnTo>
                  <a:pt x="1344352" y="5358697"/>
                </a:lnTo>
                <a:cubicBezTo>
                  <a:pt x="1344351" y="5358697"/>
                  <a:pt x="1344350" y="5358696"/>
                  <a:pt x="1344349" y="5358696"/>
                </a:cubicBezTo>
                <a:lnTo>
                  <a:pt x="124884" y="5358696"/>
                </a:lnTo>
                <a:lnTo>
                  <a:pt x="0" y="5358696"/>
                </a:lnTo>
                <a:lnTo>
                  <a:pt x="0" y="3701906"/>
                </a:lnTo>
                <a:lnTo>
                  <a:pt x="1202" y="3701906"/>
                </a:lnTo>
                <a:lnTo>
                  <a:pt x="1202" y="0"/>
                </a:lnTo>
                <a:lnTo>
                  <a:pt x="126086" y="0"/>
                </a:lnTo>
                <a:lnTo>
                  <a:pt x="1402383" y="0"/>
                </a:lnTo>
                <a:lnTo>
                  <a:pt x="1527267" y="0"/>
                </a:lnTo>
                <a:cubicBezTo>
                  <a:pt x="1601434" y="0"/>
                  <a:pt x="1661559" y="60125"/>
                  <a:pt x="1661559" y="134292"/>
                </a:cubicBezTo>
                <a:cubicBezTo>
                  <a:pt x="1666250" y="1756754"/>
                  <a:pt x="1670940" y="3379216"/>
                  <a:pt x="1675631" y="5001678"/>
                </a:cubicBezTo>
                <a:lnTo>
                  <a:pt x="1728264" y="5001678"/>
                </a:lnTo>
                <a:lnTo>
                  <a:pt x="1853148" y="5001678"/>
                </a:lnTo>
                <a:lnTo>
                  <a:pt x="1475142" y="5358696"/>
                </a:lnTo>
                <a:lnTo>
                  <a:pt x="1469237" y="5358696"/>
                </a:lnTo>
                <a:lnTo>
                  <a:pt x="1469236" y="535869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7052" y="1553375"/>
            <a:ext cx="1297851" cy="4784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861217"/>
            <a:ext cx="8792038" cy="485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77276" y="1341438"/>
            <a:ext cx="6821442" cy="52197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1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Line Title_Content_Summ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5400000" flipH="1">
            <a:off x="3985689" y="1664081"/>
            <a:ext cx="1118046" cy="8676065"/>
          </a:xfrm>
          <a:custGeom>
            <a:avLst/>
            <a:gdLst>
              <a:gd name="connsiteX0" fmla="*/ 1118046 w 1118046"/>
              <a:gd name="connsiteY0" fmla="*/ 8319046 h 8676065"/>
              <a:gd name="connsiteX1" fmla="*/ 993162 w 1118046"/>
              <a:gd name="connsiteY1" fmla="*/ 8319046 h 8676065"/>
              <a:gd name="connsiteX2" fmla="*/ 940529 w 1118046"/>
              <a:gd name="connsiteY2" fmla="*/ 8319046 h 8676065"/>
              <a:gd name="connsiteX3" fmla="*/ 931818 w 1118046"/>
              <a:gd name="connsiteY3" fmla="*/ 121068 h 8676065"/>
              <a:gd name="connsiteX4" fmla="*/ 810750 w 1118046"/>
              <a:gd name="connsiteY4" fmla="*/ 0 h 8676065"/>
              <a:gd name="connsiteX5" fmla="*/ 0 w 1118046"/>
              <a:gd name="connsiteY5" fmla="*/ 0 h 8676065"/>
              <a:gd name="connsiteX6" fmla="*/ 0 w 1118046"/>
              <a:gd name="connsiteY6" fmla="*/ 8676064 h 8676065"/>
              <a:gd name="connsiteX7" fmla="*/ 609247 w 1118046"/>
              <a:gd name="connsiteY7" fmla="*/ 8676064 h 8676065"/>
              <a:gd name="connsiteX8" fmla="*/ 609250 w 1118046"/>
              <a:gd name="connsiteY8" fmla="*/ 8676065 h 8676065"/>
              <a:gd name="connsiteX9" fmla="*/ 609251 w 1118046"/>
              <a:gd name="connsiteY9" fmla="*/ 8676064 h 8676065"/>
              <a:gd name="connsiteX10" fmla="*/ 615156 w 1118046"/>
              <a:gd name="connsiteY10" fmla="*/ 8676064 h 8676065"/>
              <a:gd name="connsiteX11" fmla="*/ 734131 w 1118046"/>
              <a:gd name="connsiteY11" fmla="*/ 8676064 h 8676065"/>
              <a:gd name="connsiteX12" fmla="*/ 734134 w 1118046"/>
              <a:gd name="connsiteY12" fmla="*/ 8676065 h 8676065"/>
              <a:gd name="connsiteX13" fmla="*/ 734135 w 1118046"/>
              <a:gd name="connsiteY13" fmla="*/ 8676064 h 8676065"/>
              <a:gd name="connsiteX14" fmla="*/ 740040 w 1118046"/>
              <a:gd name="connsiteY14" fmla="*/ 8676064 h 86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8046" h="8676065">
                <a:moveTo>
                  <a:pt x="1118046" y="8319046"/>
                </a:moveTo>
                <a:lnTo>
                  <a:pt x="993162" y="8319046"/>
                </a:lnTo>
                <a:lnTo>
                  <a:pt x="940529" y="8319046"/>
                </a:lnTo>
                <a:cubicBezTo>
                  <a:pt x="930305" y="6952716"/>
                  <a:pt x="953448" y="1507576"/>
                  <a:pt x="931818" y="121068"/>
                </a:cubicBezTo>
                <a:cubicBezTo>
                  <a:pt x="931818" y="54204"/>
                  <a:pt x="877614" y="0"/>
                  <a:pt x="810750" y="0"/>
                </a:cubicBezTo>
                <a:lnTo>
                  <a:pt x="0" y="0"/>
                </a:lnTo>
                <a:lnTo>
                  <a:pt x="0" y="8676064"/>
                </a:lnTo>
                <a:lnTo>
                  <a:pt x="609247" y="8676064"/>
                </a:lnTo>
                <a:cubicBezTo>
                  <a:pt x="609248" y="8676064"/>
                  <a:pt x="609249" y="8676065"/>
                  <a:pt x="609250" y="8676065"/>
                </a:cubicBezTo>
                <a:lnTo>
                  <a:pt x="609251" y="8676064"/>
                </a:lnTo>
                <a:lnTo>
                  <a:pt x="615156" y="8676064"/>
                </a:lnTo>
                <a:lnTo>
                  <a:pt x="734131" y="8676064"/>
                </a:lnTo>
                <a:cubicBezTo>
                  <a:pt x="734132" y="8676064"/>
                  <a:pt x="734133" y="8676065"/>
                  <a:pt x="734134" y="8676065"/>
                </a:cubicBezTo>
                <a:lnTo>
                  <a:pt x="734135" y="8676064"/>
                </a:lnTo>
                <a:lnTo>
                  <a:pt x="740040" y="8676064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35726" y="5749520"/>
            <a:ext cx="8081554" cy="71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233488"/>
            <a:ext cx="8794750" cy="4110225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83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Line Title_Two Colum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rot="10800000" flipH="1">
            <a:off x="206680" y="1341437"/>
            <a:ext cx="1805079" cy="5219699"/>
          </a:xfrm>
          <a:custGeom>
            <a:avLst/>
            <a:gdLst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61559 w 1853148"/>
              <a:gd name="connsiteY15" fmla="*/ 3746794 h 5358697"/>
              <a:gd name="connsiteX16" fmla="*/ 1675631 w 1853148"/>
              <a:gd name="connsiteY16" fmla="*/ 5001678 h 5358697"/>
              <a:gd name="connsiteX17" fmla="*/ 1728264 w 1853148"/>
              <a:gd name="connsiteY17" fmla="*/ 5001678 h 5358697"/>
              <a:gd name="connsiteX18" fmla="*/ 1853148 w 1853148"/>
              <a:gd name="connsiteY18" fmla="*/ 5001678 h 5358697"/>
              <a:gd name="connsiteX19" fmla="*/ 1475142 w 1853148"/>
              <a:gd name="connsiteY19" fmla="*/ 5358696 h 5358697"/>
              <a:gd name="connsiteX20" fmla="*/ 1469237 w 1853148"/>
              <a:gd name="connsiteY20" fmla="*/ 5358696 h 5358697"/>
              <a:gd name="connsiteX0" fmla="*/ 1469236 w 1853148"/>
              <a:gd name="connsiteY0" fmla="*/ 5358697 h 5358697"/>
              <a:gd name="connsiteX1" fmla="*/ 1469233 w 1853148"/>
              <a:gd name="connsiteY1" fmla="*/ 5358696 h 5358697"/>
              <a:gd name="connsiteX2" fmla="*/ 1350258 w 1853148"/>
              <a:gd name="connsiteY2" fmla="*/ 5358696 h 5358697"/>
              <a:gd name="connsiteX3" fmla="*/ 1344353 w 1853148"/>
              <a:gd name="connsiteY3" fmla="*/ 5358696 h 5358697"/>
              <a:gd name="connsiteX4" fmla="*/ 1344352 w 1853148"/>
              <a:gd name="connsiteY4" fmla="*/ 5358697 h 5358697"/>
              <a:gd name="connsiteX5" fmla="*/ 1344349 w 1853148"/>
              <a:gd name="connsiteY5" fmla="*/ 5358696 h 5358697"/>
              <a:gd name="connsiteX6" fmla="*/ 124884 w 1853148"/>
              <a:gd name="connsiteY6" fmla="*/ 5358696 h 5358697"/>
              <a:gd name="connsiteX7" fmla="*/ 0 w 1853148"/>
              <a:gd name="connsiteY7" fmla="*/ 5358696 h 5358697"/>
              <a:gd name="connsiteX8" fmla="*/ 0 w 1853148"/>
              <a:gd name="connsiteY8" fmla="*/ 3701906 h 5358697"/>
              <a:gd name="connsiteX9" fmla="*/ 1202 w 1853148"/>
              <a:gd name="connsiteY9" fmla="*/ 3701906 h 5358697"/>
              <a:gd name="connsiteX10" fmla="*/ 1202 w 1853148"/>
              <a:gd name="connsiteY10" fmla="*/ 0 h 5358697"/>
              <a:gd name="connsiteX11" fmla="*/ 126086 w 1853148"/>
              <a:gd name="connsiteY11" fmla="*/ 0 h 5358697"/>
              <a:gd name="connsiteX12" fmla="*/ 1402383 w 1853148"/>
              <a:gd name="connsiteY12" fmla="*/ 0 h 5358697"/>
              <a:gd name="connsiteX13" fmla="*/ 1527267 w 1853148"/>
              <a:gd name="connsiteY13" fmla="*/ 0 h 5358697"/>
              <a:gd name="connsiteX14" fmla="*/ 1661559 w 1853148"/>
              <a:gd name="connsiteY14" fmla="*/ 134292 h 5358697"/>
              <a:gd name="connsiteX15" fmla="*/ 1675631 w 1853148"/>
              <a:gd name="connsiteY15" fmla="*/ 5001678 h 5358697"/>
              <a:gd name="connsiteX16" fmla="*/ 1728264 w 1853148"/>
              <a:gd name="connsiteY16" fmla="*/ 5001678 h 5358697"/>
              <a:gd name="connsiteX17" fmla="*/ 1853148 w 1853148"/>
              <a:gd name="connsiteY17" fmla="*/ 5001678 h 5358697"/>
              <a:gd name="connsiteX18" fmla="*/ 1475142 w 1853148"/>
              <a:gd name="connsiteY18" fmla="*/ 5358696 h 5358697"/>
              <a:gd name="connsiteX19" fmla="*/ 1469237 w 1853148"/>
              <a:gd name="connsiteY19" fmla="*/ 5358696 h 5358697"/>
              <a:gd name="connsiteX20" fmla="*/ 1469236 w 1853148"/>
              <a:gd name="connsiteY20" fmla="*/ 5358697 h 53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3148" h="5358697">
                <a:moveTo>
                  <a:pt x="1469236" y="5358697"/>
                </a:moveTo>
                <a:cubicBezTo>
                  <a:pt x="1469235" y="5358697"/>
                  <a:pt x="1469234" y="5358696"/>
                  <a:pt x="1469233" y="5358696"/>
                </a:cubicBezTo>
                <a:lnTo>
                  <a:pt x="1350258" y="5358696"/>
                </a:lnTo>
                <a:lnTo>
                  <a:pt x="1344353" y="5358696"/>
                </a:lnTo>
                <a:lnTo>
                  <a:pt x="1344352" y="5358697"/>
                </a:lnTo>
                <a:cubicBezTo>
                  <a:pt x="1344351" y="5358697"/>
                  <a:pt x="1344350" y="5358696"/>
                  <a:pt x="1344349" y="5358696"/>
                </a:cubicBezTo>
                <a:lnTo>
                  <a:pt x="124884" y="5358696"/>
                </a:lnTo>
                <a:lnTo>
                  <a:pt x="0" y="5358696"/>
                </a:lnTo>
                <a:lnTo>
                  <a:pt x="0" y="3701906"/>
                </a:lnTo>
                <a:lnTo>
                  <a:pt x="1202" y="3701906"/>
                </a:lnTo>
                <a:lnTo>
                  <a:pt x="1202" y="0"/>
                </a:lnTo>
                <a:lnTo>
                  <a:pt x="126086" y="0"/>
                </a:lnTo>
                <a:lnTo>
                  <a:pt x="1402383" y="0"/>
                </a:lnTo>
                <a:lnTo>
                  <a:pt x="1527267" y="0"/>
                </a:lnTo>
                <a:cubicBezTo>
                  <a:pt x="1601434" y="0"/>
                  <a:pt x="1661559" y="60125"/>
                  <a:pt x="1661559" y="134292"/>
                </a:cubicBezTo>
                <a:cubicBezTo>
                  <a:pt x="1666250" y="1756754"/>
                  <a:pt x="1670940" y="3379216"/>
                  <a:pt x="1675631" y="5001678"/>
                </a:cubicBezTo>
                <a:lnTo>
                  <a:pt x="1728264" y="5001678"/>
                </a:lnTo>
                <a:lnTo>
                  <a:pt x="1853148" y="5001678"/>
                </a:lnTo>
                <a:lnTo>
                  <a:pt x="1475142" y="5358696"/>
                </a:lnTo>
                <a:lnTo>
                  <a:pt x="1469237" y="5358696"/>
                </a:lnTo>
                <a:lnTo>
                  <a:pt x="1469236" y="5358697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7052" y="1553375"/>
            <a:ext cx="1297851" cy="4784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848691"/>
            <a:ext cx="8792038" cy="485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77276" y="1341438"/>
            <a:ext cx="6821442" cy="52197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8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ine Title_Two Colum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77353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0" name="Freeform 9"/>
          <p:cNvSpPr/>
          <p:nvPr userDrawn="1"/>
        </p:nvSpPr>
        <p:spPr>
          <a:xfrm rot="5400000" flipH="1">
            <a:off x="3985689" y="1664081"/>
            <a:ext cx="1118046" cy="8676065"/>
          </a:xfrm>
          <a:custGeom>
            <a:avLst/>
            <a:gdLst>
              <a:gd name="connsiteX0" fmla="*/ 1118046 w 1118046"/>
              <a:gd name="connsiteY0" fmla="*/ 8319046 h 8676065"/>
              <a:gd name="connsiteX1" fmla="*/ 993162 w 1118046"/>
              <a:gd name="connsiteY1" fmla="*/ 8319046 h 8676065"/>
              <a:gd name="connsiteX2" fmla="*/ 940529 w 1118046"/>
              <a:gd name="connsiteY2" fmla="*/ 8319046 h 8676065"/>
              <a:gd name="connsiteX3" fmla="*/ 931818 w 1118046"/>
              <a:gd name="connsiteY3" fmla="*/ 121068 h 8676065"/>
              <a:gd name="connsiteX4" fmla="*/ 810750 w 1118046"/>
              <a:gd name="connsiteY4" fmla="*/ 0 h 8676065"/>
              <a:gd name="connsiteX5" fmla="*/ 0 w 1118046"/>
              <a:gd name="connsiteY5" fmla="*/ 0 h 8676065"/>
              <a:gd name="connsiteX6" fmla="*/ 0 w 1118046"/>
              <a:gd name="connsiteY6" fmla="*/ 8676064 h 8676065"/>
              <a:gd name="connsiteX7" fmla="*/ 609247 w 1118046"/>
              <a:gd name="connsiteY7" fmla="*/ 8676064 h 8676065"/>
              <a:gd name="connsiteX8" fmla="*/ 609250 w 1118046"/>
              <a:gd name="connsiteY8" fmla="*/ 8676065 h 8676065"/>
              <a:gd name="connsiteX9" fmla="*/ 609251 w 1118046"/>
              <a:gd name="connsiteY9" fmla="*/ 8676064 h 8676065"/>
              <a:gd name="connsiteX10" fmla="*/ 615156 w 1118046"/>
              <a:gd name="connsiteY10" fmla="*/ 8676064 h 8676065"/>
              <a:gd name="connsiteX11" fmla="*/ 734131 w 1118046"/>
              <a:gd name="connsiteY11" fmla="*/ 8676064 h 8676065"/>
              <a:gd name="connsiteX12" fmla="*/ 734134 w 1118046"/>
              <a:gd name="connsiteY12" fmla="*/ 8676065 h 8676065"/>
              <a:gd name="connsiteX13" fmla="*/ 734135 w 1118046"/>
              <a:gd name="connsiteY13" fmla="*/ 8676064 h 8676065"/>
              <a:gd name="connsiteX14" fmla="*/ 740040 w 1118046"/>
              <a:gd name="connsiteY14" fmla="*/ 8676064 h 86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8046" h="8676065">
                <a:moveTo>
                  <a:pt x="1118046" y="8319046"/>
                </a:moveTo>
                <a:lnTo>
                  <a:pt x="993162" y="8319046"/>
                </a:lnTo>
                <a:lnTo>
                  <a:pt x="940529" y="8319046"/>
                </a:lnTo>
                <a:cubicBezTo>
                  <a:pt x="930305" y="6952716"/>
                  <a:pt x="953448" y="1507576"/>
                  <a:pt x="931818" y="121068"/>
                </a:cubicBezTo>
                <a:cubicBezTo>
                  <a:pt x="931818" y="54204"/>
                  <a:pt x="877614" y="0"/>
                  <a:pt x="810750" y="0"/>
                </a:cubicBezTo>
                <a:lnTo>
                  <a:pt x="0" y="0"/>
                </a:lnTo>
                <a:lnTo>
                  <a:pt x="0" y="8676064"/>
                </a:lnTo>
                <a:lnTo>
                  <a:pt x="609247" y="8676064"/>
                </a:lnTo>
                <a:cubicBezTo>
                  <a:pt x="609248" y="8676064"/>
                  <a:pt x="609249" y="8676065"/>
                  <a:pt x="609250" y="8676065"/>
                </a:cubicBezTo>
                <a:lnTo>
                  <a:pt x="609251" y="8676064"/>
                </a:lnTo>
                <a:lnTo>
                  <a:pt x="615156" y="8676064"/>
                </a:lnTo>
                <a:lnTo>
                  <a:pt x="734131" y="8676064"/>
                </a:lnTo>
                <a:cubicBezTo>
                  <a:pt x="734132" y="8676064"/>
                  <a:pt x="734133" y="8676065"/>
                  <a:pt x="734134" y="8676065"/>
                </a:cubicBezTo>
                <a:lnTo>
                  <a:pt x="734135" y="8676064"/>
                </a:lnTo>
                <a:lnTo>
                  <a:pt x="740040" y="8676064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35726" y="5749520"/>
            <a:ext cx="8081554" cy="71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Kickerbox: Additional takeaway/ lead into next slide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341438"/>
            <a:ext cx="8794750" cy="4002275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9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_Content_Lon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2"/>
            <a:ext cx="8794445" cy="63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786061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341438"/>
            <a:ext cx="8794750" cy="521970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8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14721"/>
            <a:ext cx="8794445" cy="6342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786062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375" y="1341439"/>
            <a:ext cx="8794750" cy="52197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Two Colum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5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6375" y="1233488"/>
            <a:ext cx="4356916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44514" y="1233488"/>
            <a:ext cx="4356916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2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1724050"/>
            <a:ext cx="5591038" cy="5309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agenda / contents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71954" y="178305"/>
            <a:ext cx="1375739" cy="10580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4" y="2254955"/>
            <a:ext cx="5591039" cy="36494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50000"/>
              </a:lnSpc>
              <a:defRPr lang="en-US" smtClean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lang="en-US" smtClean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lang="en-US" smtClean="0">
                <a:solidFill>
                  <a:schemeClr val="tx2"/>
                </a:solidFill>
              </a:defRPr>
            </a:lvl3pPr>
            <a:lvl4pPr marL="444500" indent="-174625">
              <a:lnSpc>
                <a:spcPct val="150000"/>
              </a:lnSpc>
              <a:buFont typeface="Arial" panose="020B0604020202020204" pitchFamily="34" charset="0"/>
              <a:buChar char="•"/>
              <a:defRPr lang="en-US" smtClean="0">
                <a:solidFill>
                  <a:schemeClr val="tx2"/>
                </a:solidFill>
              </a:defRPr>
            </a:lvl4pPr>
            <a:lvl5pPr marL="468313" indent="-171450">
              <a:buFont typeface="Arial" panose="020B0604020202020204" pitchFamily="34" charset="0"/>
              <a:buChar char="−"/>
              <a:defRPr lang="en-ZA">
                <a:solidFill>
                  <a:schemeClr val="tx2"/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First level agenda item</a:t>
            </a:r>
          </a:p>
          <a:p>
            <a:pPr marL="130175" lvl="1" indent="-130175">
              <a:buChar char="•"/>
            </a:pPr>
            <a:r>
              <a:rPr lang="en-US" dirty="0" smtClean="0"/>
              <a:t>Second level</a:t>
            </a:r>
          </a:p>
          <a:p>
            <a:pPr marL="287338" lvl="2" indent="-147638">
              <a:buChar char="−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Z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4049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Edge Growth is an </a:t>
            </a:r>
            <a:r>
              <a:rPr lang="en-US" sz="900" i="1" kern="1200" dirty="0" err="1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authorised</a:t>
            </a:r>
            <a:r>
              <a:rPr lang="en-US" sz="900" i="1" kern="1200" dirty="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Financial Services Provider (FSP 45065)</a:t>
            </a:r>
            <a:endParaRPr lang="en-GB" sz="90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7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Three Colum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5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6375" y="1233488"/>
            <a:ext cx="2885168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161472" y="1233488"/>
            <a:ext cx="2885168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116441" y="1233488"/>
            <a:ext cx="2885168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10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6561138"/>
            <a:ext cx="8356600" cy="2282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800" i="1" baseline="0"/>
            </a:lvl1pPr>
          </a:lstStyle>
          <a:p>
            <a:pPr lvl="0"/>
            <a:r>
              <a:rPr lang="en-US" dirty="0" smtClean="0"/>
              <a:t>Click to insert source or footnote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38948" y="1233488"/>
            <a:ext cx="3259001" cy="5327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6374" y="1233488"/>
            <a:ext cx="5410655" cy="532765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0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Content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87072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06682" y="1245283"/>
            <a:ext cx="2701982" cy="1735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206682" y="3035482"/>
            <a:ext cx="2701982" cy="1735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206682" y="4825681"/>
            <a:ext cx="2701982" cy="1735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21873" y="1245283"/>
            <a:ext cx="5979251" cy="173545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021873" y="3035482"/>
            <a:ext cx="5979251" cy="173545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021873" y="4825681"/>
            <a:ext cx="5979251" cy="173545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56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Two Column_Two Images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0" y="674546"/>
            <a:ext cx="8792038" cy="5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Tagline: Key take away/insight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06681" y="1233488"/>
            <a:ext cx="4356609" cy="1840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44516" y="1233488"/>
            <a:ext cx="4356609" cy="1840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ZA" dirty="0" smtClean="0"/>
              <a:t>Click icon to insert image</a:t>
            </a:r>
            <a:endParaRPr lang="en-ZA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" y="3187337"/>
            <a:ext cx="4363265" cy="33738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44516" y="3187337"/>
            <a:ext cx="4363265" cy="33738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75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245357"/>
            <a:ext cx="8794445" cy="3385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ZA" dirty="0" smtClean="0"/>
              <a:t>One line title: Orientate the person in the presentation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34038" y="-10886"/>
            <a:ext cx="0" cy="583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11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680" y="184394"/>
            <a:ext cx="8794445" cy="4944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>
              <a:lnSpc>
                <a:spcPct val="90000"/>
              </a:lnSpc>
            </a:pPr>
            <a:r>
              <a:rPr lang="en-ZA" dirty="0" smtClean="0"/>
              <a:t>Two line title: Orientate the person in the presentation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4038" y="-10886"/>
            <a:ext cx="0" cy="714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03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267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913125" y="2153179"/>
            <a:ext cx="3317750" cy="255164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654049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Edge Growth is an </a:t>
            </a:r>
            <a:r>
              <a:rPr lang="en-US" sz="900" i="1" kern="1200" dirty="0" err="1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authorised</a:t>
            </a:r>
            <a:r>
              <a:rPr lang="en-US" sz="900" i="1" kern="1200" dirty="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Financial Services Provider (FSP 45065)</a:t>
            </a:r>
            <a:endParaRPr lang="en-GB" sz="900" kern="120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1724050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agenda / contents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0855" y="2254956"/>
            <a:ext cx="5591038" cy="36407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50000"/>
              </a:lnSpc>
              <a:defRPr lang="en-US" dirty="0" smtClean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lang="en-US" dirty="0" smtClean="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lang="en-US" dirty="0" smtClean="0">
                <a:solidFill>
                  <a:schemeClr val="tx1"/>
                </a:solidFill>
              </a:defRPr>
            </a:lvl3pPr>
            <a:lvl5pPr>
              <a:lnSpc>
                <a:spcPct val="150000"/>
              </a:lnSpc>
              <a:defRPr lang="en-GB" dirty="0">
                <a:solidFill>
                  <a:schemeClr val="tx1"/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First level agenda item</a:t>
            </a:r>
          </a:p>
          <a:p>
            <a:pPr marL="130175" lvl="1" indent="-130175">
              <a:buChar char="•"/>
            </a:pPr>
            <a:r>
              <a:rPr lang="en-US" dirty="0" smtClean="0"/>
              <a:t>Second level</a:t>
            </a:r>
          </a:p>
          <a:p>
            <a:pPr marL="287338" lvl="2" indent="-147638">
              <a:buChar char="−"/>
            </a:pPr>
            <a:r>
              <a:rPr lang="en-US" dirty="0" smtClean="0"/>
              <a:t>Third level</a:t>
            </a:r>
          </a:p>
          <a:p>
            <a:pPr marL="427038" lvl="4" indent="-130175">
              <a:buChar char="•"/>
            </a:pPr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870855" y="0"/>
            <a:ext cx="5142628" cy="5364480"/>
          </a:xfrm>
          <a:custGeom>
            <a:avLst/>
            <a:gdLst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53914 w 2611316"/>
              <a:gd name="connsiteY4" fmla="*/ 2435469 h 2724061"/>
              <a:gd name="connsiteX5" fmla="*/ 562707 w 2611316"/>
              <a:gd name="connsiteY5" fmla="*/ 2444262 h 2724061"/>
              <a:gd name="connsiteX6" fmla="*/ 562707 w 2611316"/>
              <a:gd name="connsiteY6" fmla="*/ 2724061 h 2724061"/>
              <a:gd name="connsiteX7" fmla="*/ 482163 w 2611316"/>
              <a:gd name="connsiteY7" fmla="*/ 2638779 h 2724061"/>
              <a:gd name="connsiteX8" fmla="*/ 293586 w 2611316"/>
              <a:gd name="connsiteY8" fmla="*/ 2435469 h 2724061"/>
              <a:gd name="connsiteX9" fmla="*/ 290148 w 2611316"/>
              <a:gd name="connsiteY9" fmla="*/ 2435469 h 2724061"/>
              <a:gd name="connsiteX10" fmla="*/ 1 w 2611316"/>
              <a:gd name="connsiteY10" fmla="*/ 2128254 h 2724061"/>
              <a:gd name="connsiteX11" fmla="*/ 1 w 2611316"/>
              <a:gd name="connsiteY11" fmla="*/ 2118947 h 2724061"/>
              <a:gd name="connsiteX12" fmla="*/ 0 w 2611316"/>
              <a:gd name="connsiteY12" fmla="*/ 2118946 h 2724061"/>
              <a:gd name="connsiteX13" fmla="*/ 1 w 2611316"/>
              <a:gd name="connsiteY13" fmla="*/ 2118941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293586 w 2611316"/>
              <a:gd name="connsiteY7" fmla="*/ 2435469 h 2724061"/>
              <a:gd name="connsiteX8" fmla="*/ 290148 w 2611316"/>
              <a:gd name="connsiteY8" fmla="*/ 2435469 h 2724061"/>
              <a:gd name="connsiteX9" fmla="*/ 1 w 2611316"/>
              <a:gd name="connsiteY9" fmla="*/ 2128254 h 2724061"/>
              <a:gd name="connsiteX10" fmla="*/ 1 w 2611316"/>
              <a:gd name="connsiteY10" fmla="*/ 2118947 h 2724061"/>
              <a:gd name="connsiteX11" fmla="*/ 0 w 2611316"/>
              <a:gd name="connsiteY11" fmla="*/ 2118946 h 2724061"/>
              <a:gd name="connsiteX12" fmla="*/ 1 w 2611316"/>
              <a:gd name="connsiteY12" fmla="*/ 2118941 h 2724061"/>
              <a:gd name="connsiteX13" fmla="*/ 1 w 2611316"/>
              <a:gd name="connsiteY13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293586 w 2611316"/>
              <a:gd name="connsiteY7" fmla="*/ 2435469 h 2724061"/>
              <a:gd name="connsiteX8" fmla="*/ 1 w 2611316"/>
              <a:gd name="connsiteY8" fmla="*/ 2128254 h 2724061"/>
              <a:gd name="connsiteX9" fmla="*/ 1 w 2611316"/>
              <a:gd name="connsiteY9" fmla="*/ 2118947 h 2724061"/>
              <a:gd name="connsiteX10" fmla="*/ 0 w 2611316"/>
              <a:gd name="connsiteY10" fmla="*/ 2118946 h 2724061"/>
              <a:gd name="connsiteX11" fmla="*/ 1 w 2611316"/>
              <a:gd name="connsiteY11" fmla="*/ 2118941 h 2724061"/>
              <a:gd name="connsiteX12" fmla="*/ 1 w 2611316"/>
              <a:gd name="connsiteY12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1 w 2611316"/>
              <a:gd name="connsiteY7" fmla="*/ 2128254 h 2724061"/>
              <a:gd name="connsiteX8" fmla="*/ 1 w 2611316"/>
              <a:gd name="connsiteY8" fmla="*/ 2118947 h 2724061"/>
              <a:gd name="connsiteX9" fmla="*/ 0 w 2611316"/>
              <a:gd name="connsiteY9" fmla="*/ 2118946 h 2724061"/>
              <a:gd name="connsiteX10" fmla="*/ 1 w 2611316"/>
              <a:gd name="connsiteY10" fmla="*/ 2118941 h 2724061"/>
              <a:gd name="connsiteX11" fmla="*/ 1 w 2611316"/>
              <a:gd name="connsiteY11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1 w 2611316"/>
              <a:gd name="connsiteY6" fmla="*/ 2128254 h 2724061"/>
              <a:gd name="connsiteX7" fmla="*/ 1 w 2611316"/>
              <a:gd name="connsiteY7" fmla="*/ 2118947 h 2724061"/>
              <a:gd name="connsiteX8" fmla="*/ 0 w 2611316"/>
              <a:gd name="connsiteY8" fmla="*/ 2118946 h 2724061"/>
              <a:gd name="connsiteX9" fmla="*/ 1 w 2611316"/>
              <a:gd name="connsiteY9" fmla="*/ 2118941 h 2724061"/>
              <a:gd name="connsiteX10" fmla="*/ 1 w 2611316"/>
              <a:gd name="connsiteY10" fmla="*/ 0 h 272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1316" h="2724061">
                <a:moveTo>
                  <a:pt x="1" y="0"/>
                </a:moveTo>
                <a:lnTo>
                  <a:pt x="2611316" y="0"/>
                </a:lnTo>
                <a:lnTo>
                  <a:pt x="2611316" y="2310895"/>
                </a:lnTo>
                <a:cubicBezTo>
                  <a:pt x="2611316" y="2379695"/>
                  <a:pt x="2555542" y="2435469"/>
                  <a:pt x="2486742" y="2435469"/>
                </a:cubicBezTo>
                <a:lnTo>
                  <a:pt x="562707" y="2444262"/>
                </a:lnTo>
                <a:lnTo>
                  <a:pt x="562707" y="2724061"/>
                </a:lnTo>
                <a:lnTo>
                  <a:pt x="1" y="2128254"/>
                </a:lnTo>
                <a:lnTo>
                  <a:pt x="1" y="2118947"/>
                </a:lnTo>
                <a:lnTo>
                  <a:pt x="0" y="2118946"/>
                </a:lnTo>
                <a:cubicBezTo>
                  <a:pt x="0" y="2118944"/>
                  <a:pt x="1" y="2118943"/>
                  <a:pt x="1" y="211894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71954" y="178305"/>
            <a:ext cx="1375739" cy="1058064"/>
          </a:xfrm>
          <a:prstGeom prst="rect">
            <a:avLst/>
          </a:prstGeom>
        </p:spPr>
      </p:pic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521557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6052462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43494" y="426403"/>
            <a:ext cx="4197350" cy="375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summary of what is to follow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875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870855" y="0"/>
            <a:ext cx="5142628" cy="5364480"/>
          </a:xfrm>
          <a:custGeom>
            <a:avLst/>
            <a:gdLst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53914 w 2611316"/>
              <a:gd name="connsiteY4" fmla="*/ 2435469 h 2724061"/>
              <a:gd name="connsiteX5" fmla="*/ 562707 w 2611316"/>
              <a:gd name="connsiteY5" fmla="*/ 2444262 h 2724061"/>
              <a:gd name="connsiteX6" fmla="*/ 562707 w 2611316"/>
              <a:gd name="connsiteY6" fmla="*/ 2724061 h 2724061"/>
              <a:gd name="connsiteX7" fmla="*/ 482163 w 2611316"/>
              <a:gd name="connsiteY7" fmla="*/ 2638779 h 2724061"/>
              <a:gd name="connsiteX8" fmla="*/ 293586 w 2611316"/>
              <a:gd name="connsiteY8" fmla="*/ 2435469 h 2724061"/>
              <a:gd name="connsiteX9" fmla="*/ 290148 w 2611316"/>
              <a:gd name="connsiteY9" fmla="*/ 2435469 h 2724061"/>
              <a:gd name="connsiteX10" fmla="*/ 1 w 2611316"/>
              <a:gd name="connsiteY10" fmla="*/ 2128254 h 2724061"/>
              <a:gd name="connsiteX11" fmla="*/ 1 w 2611316"/>
              <a:gd name="connsiteY11" fmla="*/ 2118947 h 2724061"/>
              <a:gd name="connsiteX12" fmla="*/ 0 w 2611316"/>
              <a:gd name="connsiteY12" fmla="*/ 2118946 h 2724061"/>
              <a:gd name="connsiteX13" fmla="*/ 1 w 2611316"/>
              <a:gd name="connsiteY13" fmla="*/ 2118941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293586 w 2611316"/>
              <a:gd name="connsiteY7" fmla="*/ 2435469 h 2724061"/>
              <a:gd name="connsiteX8" fmla="*/ 290148 w 2611316"/>
              <a:gd name="connsiteY8" fmla="*/ 2435469 h 2724061"/>
              <a:gd name="connsiteX9" fmla="*/ 1 w 2611316"/>
              <a:gd name="connsiteY9" fmla="*/ 2128254 h 2724061"/>
              <a:gd name="connsiteX10" fmla="*/ 1 w 2611316"/>
              <a:gd name="connsiteY10" fmla="*/ 2118947 h 2724061"/>
              <a:gd name="connsiteX11" fmla="*/ 0 w 2611316"/>
              <a:gd name="connsiteY11" fmla="*/ 2118946 h 2724061"/>
              <a:gd name="connsiteX12" fmla="*/ 1 w 2611316"/>
              <a:gd name="connsiteY12" fmla="*/ 2118941 h 2724061"/>
              <a:gd name="connsiteX13" fmla="*/ 1 w 2611316"/>
              <a:gd name="connsiteY13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293586 w 2611316"/>
              <a:gd name="connsiteY7" fmla="*/ 2435469 h 2724061"/>
              <a:gd name="connsiteX8" fmla="*/ 1 w 2611316"/>
              <a:gd name="connsiteY8" fmla="*/ 2128254 h 2724061"/>
              <a:gd name="connsiteX9" fmla="*/ 1 w 2611316"/>
              <a:gd name="connsiteY9" fmla="*/ 2118947 h 2724061"/>
              <a:gd name="connsiteX10" fmla="*/ 0 w 2611316"/>
              <a:gd name="connsiteY10" fmla="*/ 2118946 h 2724061"/>
              <a:gd name="connsiteX11" fmla="*/ 1 w 2611316"/>
              <a:gd name="connsiteY11" fmla="*/ 2118941 h 2724061"/>
              <a:gd name="connsiteX12" fmla="*/ 1 w 2611316"/>
              <a:gd name="connsiteY12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482163 w 2611316"/>
              <a:gd name="connsiteY6" fmla="*/ 2638779 h 2724061"/>
              <a:gd name="connsiteX7" fmla="*/ 1 w 2611316"/>
              <a:gd name="connsiteY7" fmla="*/ 2128254 h 2724061"/>
              <a:gd name="connsiteX8" fmla="*/ 1 w 2611316"/>
              <a:gd name="connsiteY8" fmla="*/ 2118947 h 2724061"/>
              <a:gd name="connsiteX9" fmla="*/ 0 w 2611316"/>
              <a:gd name="connsiteY9" fmla="*/ 2118946 h 2724061"/>
              <a:gd name="connsiteX10" fmla="*/ 1 w 2611316"/>
              <a:gd name="connsiteY10" fmla="*/ 2118941 h 2724061"/>
              <a:gd name="connsiteX11" fmla="*/ 1 w 2611316"/>
              <a:gd name="connsiteY11" fmla="*/ 0 h 2724061"/>
              <a:gd name="connsiteX0" fmla="*/ 1 w 2611316"/>
              <a:gd name="connsiteY0" fmla="*/ 0 h 2724061"/>
              <a:gd name="connsiteX1" fmla="*/ 2611316 w 2611316"/>
              <a:gd name="connsiteY1" fmla="*/ 0 h 2724061"/>
              <a:gd name="connsiteX2" fmla="*/ 2611316 w 2611316"/>
              <a:gd name="connsiteY2" fmla="*/ 2310895 h 2724061"/>
              <a:gd name="connsiteX3" fmla="*/ 2486742 w 2611316"/>
              <a:gd name="connsiteY3" fmla="*/ 2435469 h 2724061"/>
              <a:gd name="connsiteX4" fmla="*/ 562707 w 2611316"/>
              <a:gd name="connsiteY4" fmla="*/ 2444262 h 2724061"/>
              <a:gd name="connsiteX5" fmla="*/ 562707 w 2611316"/>
              <a:gd name="connsiteY5" fmla="*/ 2724061 h 2724061"/>
              <a:gd name="connsiteX6" fmla="*/ 1 w 2611316"/>
              <a:gd name="connsiteY6" fmla="*/ 2128254 h 2724061"/>
              <a:gd name="connsiteX7" fmla="*/ 1 w 2611316"/>
              <a:gd name="connsiteY7" fmla="*/ 2118947 h 2724061"/>
              <a:gd name="connsiteX8" fmla="*/ 0 w 2611316"/>
              <a:gd name="connsiteY8" fmla="*/ 2118946 h 2724061"/>
              <a:gd name="connsiteX9" fmla="*/ 1 w 2611316"/>
              <a:gd name="connsiteY9" fmla="*/ 2118941 h 2724061"/>
              <a:gd name="connsiteX10" fmla="*/ 1 w 2611316"/>
              <a:gd name="connsiteY10" fmla="*/ 0 h 272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1316" h="2724061">
                <a:moveTo>
                  <a:pt x="1" y="0"/>
                </a:moveTo>
                <a:lnTo>
                  <a:pt x="2611316" y="0"/>
                </a:lnTo>
                <a:lnTo>
                  <a:pt x="2611316" y="2310895"/>
                </a:lnTo>
                <a:cubicBezTo>
                  <a:pt x="2611316" y="2379695"/>
                  <a:pt x="2555542" y="2435469"/>
                  <a:pt x="2486742" y="2435469"/>
                </a:cubicBezTo>
                <a:lnTo>
                  <a:pt x="562707" y="2444262"/>
                </a:lnTo>
                <a:lnTo>
                  <a:pt x="562707" y="2724061"/>
                </a:lnTo>
                <a:lnTo>
                  <a:pt x="1" y="2128254"/>
                </a:lnTo>
                <a:lnTo>
                  <a:pt x="1" y="2118947"/>
                </a:lnTo>
                <a:lnTo>
                  <a:pt x="0" y="2118946"/>
                </a:lnTo>
                <a:cubicBezTo>
                  <a:pt x="0" y="2118944"/>
                  <a:pt x="1" y="2118943"/>
                  <a:pt x="1" y="211894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521557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6052462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43494" y="426403"/>
            <a:ext cx="4197350" cy="375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summary of what is to follow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595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234174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5765079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71954" y="178305"/>
            <a:ext cx="1375739" cy="10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234174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5765079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471954" y="178305"/>
            <a:ext cx="1375739" cy="10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70855" y="5234174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section title</a:t>
            </a:r>
            <a:endParaRPr lang="en-ZA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70855" y="5765079"/>
            <a:ext cx="5591038" cy="530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section subtitle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8305"/>
            <a:ext cx="1375738" cy="10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06679" y="6645736"/>
            <a:ext cx="319501" cy="13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82FF9DF7-218B-4F39-B490-4F0FE0BD5E49}" type="slidenum">
              <a:rPr lang="en-GB"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GB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6679" y="739774"/>
            <a:ext cx="8794446" cy="5821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520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3" r:id="rId3"/>
    <p:sldLayoutId id="2147483694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62" r:id="rId15"/>
    <p:sldLayoutId id="2147483671" r:id="rId16"/>
    <p:sldLayoutId id="2147483673" r:id="rId17"/>
    <p:sldLayoutId id="2147483672" r:id="rId18"/>
    <p:sldLayoutId id="2147483688" r:id="rId19"/>
    <p:sldLayoutId id="2147483691" r:id="rId20"/>
    <p:sldLayoutId id="2147483690" r:id="rId21"/>
    <p:sldLayoutId id="2147483695" r:id="rId22"/>
    <p:sldLayoutId id="2147483696" r:id="rId23"/>
    <p:sldLayoutId id="2147483697" r:id="rId24"/>
    <p:sldLayoutId id="2147483698" r:id="rId25"/>
    <p:sldLayoutId id="2147483692" r:id="rId26"/>
    <p:sldLayoutId id="2147483674" r:id="rId27"/>
    <p:sldLayoutId id="2147483661" r:id="rId28"/>
    <p:sldLayoutId id="2147483664" r:id="rId29"/>
    <p:sldLayoutId id="2147483665" r:id="rId30"/>
    <p:sldLayoutId id="2147483666" r:id="rId31"/>
    <p:sldLayoutId id="2147483667" r:id="rId32"/>
    <p:sldLayoutId id="2147483670" r:id="rId33"/>
    <p:sldLayoutId id="2147483668" r:id="rId34"/>
    <p:sldLayoutId id="2147483669" r:id="rId35"/>
    <p:sldLayoutId id="2147483655" r:id="rId36"/>
    <p:sldLayoutId id="2147483687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20000"/>
        <a:buFont typeface="Arial" pitchFamily="34" charset="0"/>
        <a:buNone/>
        <a:defRPr lang="en-US" sz="1800" kern="1200" spc="-2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22238" indent="-1222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spc="-2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1273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−"/>
        <a:defRPr lang="en-US" sz="1400" kern="1200" spc="-2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434975" indent="-130175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lang="en-US" sz="1200" kern="1200" spc="-2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566738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lang="en-GB" sz="1100" kern="1200" spc="-20" baseline="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126" userDrawn="1">
          <p15:clr>
            <a:srgbClr val="F26B43"/>
          </p15:clr>
        </p15:guide>
        <p15:guide id="3" pos="5670" userDrawn="1">
          <p15:clr>
            <a:srgbClr val="F26B43"/>
          </p15:clr>
        </p15:guide>
        <p15:guide id="4" orient="horz" pos="318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466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a538117-6ab4-42fe-a962-12844e6168dc" descr="FBA25615-F4DB-4F94-9BDF-C7AACE2AE0E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4"/>
          <a:stretch/>
        </p:blipFill>
        <p:spPr bwMode="auto">
          <a:xfrm>
            <a:off x="0" y="-8640"/>
            <a:ext cx="4743795" cy="674110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ce90117-0e86-4182-ac5a-1a863dba8031" descr="C83C5822-3E1D-4686-93FE-7994B70FE9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9"/>
          <a:stretch/>
        </p:blipFill>
        <p:spPr bwMode="auto">
          <a:xfrm>
            <a:off x="4497368" y="-1"/>
            <a:ext cx="4646632" cy="6741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50510"/>
      </p:ext>
    </p:extLst>
  </p:cSld>
  <p:clrMapOvr>
    <a:masterClrMapping/>
  </p:clrMapOvr>
</p:sld>
</file>

<file path=ppt/theme/theme1.xml><?xml version="1.0" encoding="utf-8"?>
<a:theme xmlns:a="http://schemas.openxmlformats.org/drawingml/2006/main" name="Edge PPT_20.01.14">
  <a:themeElements>
    <a:clrScheme name="EDGE (No graph colours)">
      <a:dk1>
        <a:srgbClr val="4C4845"/>
      </a:dk1>
      <a:lt1>
        <a:srgbClr val="B8B3B0"/>
      </a:lt1>
      <a:dk2>
        <a:srgbClr val="FFFFFF"/>
      </a:dk2>
      <a:lt2>
        <a:srgbClr val="80AB40"/>
      </a:lt2>
      <a:accent1>
        <a:srgbClr val="80AB40"/>
      </a:accent1>
      <a:accent2>
        <a:srgbClr val="4C4845"/>
      </a:accent2>
      <a:accent3>
        <a:srgbClr val="B8B3B0"/>
      </a:accent3>
      <a:accent4>
        <a:srgbClr val="B3D286"/>
      </a:accent4>
      <a:accent5>
        <a:srgbClr val="DCDAD8"/>
      </a:accent5>
      <a:accent6>
        <a:srgbClr val="F2F2F2"/>
      </a:accent6>
      <a:hlink>
        <a:srgbClr val="80AB40"/>
      </a:hlink>
      <a:folHlink>
        <a:srgbClr val="B8B3B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/>
          </a:solidFill>
        </a:ln>
      </a:spPr>
      <a:bodyPr rtlCol="0" anchor="ctr"/>
      <a:lstStyle>
        <a:defPPr>
          <a:defRPr sz="14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dge PPT_20.01.14" id="{F9896C87-8FFC-4CA3-BC8A-7FD94EB6D418}" vid="{3175F0C5-51E6-4F1B-8045-5618B3698F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 PPT_20.01.14</Template>
  <TotalTime>267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Edge PPT_20.01.14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Still</dc:creator>
  <cp:lastModifiedBy>User</cp:lastModifiedBy>
  <cp:revision>33</cp:revision>
  <dcterms:created xsi:type="dcterms:W3CDTF">2014-01-22T10:55:50Z</dcterms:created>
  <dcterms:modified xsi:type="dcterms:W3CDTF">2015-01-29T13:35:44Z</dcterms:modified>
</cp:coreProperties>
</file>